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  <p:sldId id="411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C499E"/>
    <a:srgbClr val="005960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8" y="832"/>
      </p:cViewPr>
      <p:guideLst>
        <p:guide orient="horz" pos="216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2021/7/17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Wingdings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 Office User</cp:lastModifiedBy>
  <cp:revision>185</cp:revision>
  <dcterms:created xsi:type="dcterms:W3CDTF">2019-06-19T02:08:00Z</dcterms:created>
  <dcterms:modified xsi:type="dcterms:W3CDTF">2021-07-17T12:38:11Z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D64A1F0A98F945FE85EE383BE23D6209</vt:lpwstr>
  </property>
</Properties>
</file>